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58" r:id="rId5"/>
    <p:sldId id="259" r:id="rId6"/>
    <p:sldId id="260" r:id="rId7"/>
    <p:sldId id="261" r:id="rId8"/>
    <p:sldId id="257" r:id="rId9"/>
    <p:sldId id="262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CAE6"/>
    <a:srgbClr val="6C6966"/>
    <a:srgbClr val="FF9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>
        <p:scale>
          <a:sx n="100" d="100"/>
          <a:sy n="100" d="100"/>
        </p:scale>
        <p:origin x="93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E0BC1-2CBB-B4B3-E0B5-3880893EB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AB5D60-DF3A-026A-B35A-B8667C16A8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F4DFF-7374-4D3C-2B51-A664335A8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7EDFC-7366-1175-34B5-532109828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3A61E-7D08-FCB8-367A-99FA269CD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4942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97E6F-C84D-563D-B8CF-5E8A17801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B46AE7-C63E-5487-80C1-D21CB9BED8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3C12F-AFD4-B622-51D5-018DEAC00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4AD84-DCE8-EAD1-8642-94FCA618D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9D9F6-965D-44D1-CDB0-5B3D796C4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8179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71AD6F-DF22-A7AA-3C6B-D3B9FEC155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890A59-D10C-D11C-CC13-66C82E30EC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E1A9D-198B-9275-F064-BBF7C4D09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56D95-422E-1428-9C2C-D6F03005A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9D603-C7E7-A2A4-6E0B-45B0D3897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123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DB493-B516-AF95-C01D-4FDA95702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FB02-5018-8B58-4BFC-775A07CD1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F8169-8930-7F74-2FD7-696631C32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596DA9-55E5-28EB-FC3C-6FA35108C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158F4-597D-48A7-523B-E753C604C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3712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25B11-6B83-064D-5D0B-742063EB3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91D86D-952E-8654-7E5C-57FE6D1FE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A851D-6ED3-469F-D1B3-A37054A2F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2E0DF-1193-CDEA-67A8-0D5AFC2A2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CBDEE-BE7A-AC8B-2654-A41209727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9606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84ADA-8C7B-D533-09C6-E584A6DAC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C7A0D-E658-A5A9-9714-1D25A9FACB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B9C20-542A-1AE1-2268-C7ACD311E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602E1-2A80-82C1-E955-E913CA79B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E06C0-FD2F-DD4D-B49E-6CFF63ED4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9E1950-0385-9328-D762-72971AC53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5469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FEAE2-0C00-9152-3649-CDB8BF75C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90649-8E07-1AB9-7649-99AA23DD1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84A180-DFDE-3D2A-7081-C78B6F5A7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2C5500-CD95-7C59-206D-01EA801124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9A379F-4CEA-32C2-8B62-E7DDAD76DA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ADFD20-7218-AA72-1F31-054CC2109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A4C186-15E1-EF67-2B14-7C8B8DD3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845536-CB00-36FF-005A-D02B883C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9693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D3D83-146A-8069-274E-EAAD7DDA7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42CB4C-5879-B99C-444F-90AA029A4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2D554E-81F1-04F9-6C21-D7093E78B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F8F34F-04BA-BF79-E7A9-0375CE78B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9702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A546CE-8DE4-555E-A53C-940AF3353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77BD20-E283-AC36-9FE8-5B953E581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509F05-BE3D-A365-57F1-DFD25DF3F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3664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28EF4-A6C4-4702-B32F-A0746579F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B8DF4-57D5-F133-8629-0828885E6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9673A-2FCA-7487-F9D8-84B245611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69081-5FDC-5921-E0A0-05C2E2A1B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D3B1B2-DBBC-D0F7-7985-5031B63B9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8D56F-3E66-B6C2-5DC1-07BEE5119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0178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F828C-D88A-CF29-CBED-10ED868EC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ABD2EF-A0F9-EDE7-D766-854DFE8C23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29008B-F7F1-ECC6-74BB-30CC65B1A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6DB281-DD73-7672-306C-5DBB062EB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D5B232-9460-2D89-8E4C-0040AD761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3D1AC-5649-4464-25FB-C53DC713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067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371A6E-E692-0CA1-1814-726CD5B4E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83070D-9DD7-4887-CFE6-A350BF7EA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7AD12-851A-195E-4E3E-054B4E6263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7F4FFE-76DA-4C58-9374-AC85D83D9172}" type="datetimeFigureOut">
              <a:rPr lang="it-IT" smtClean="0"/>
              <a:t>27/04/2024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B8CD7-25AE-F654-D3B5-6B0BEC402E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D75D8-0136-0526-6EB6-17934C026E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0B43D7-D038-46EC-9D49-F4EFAE0416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5139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415B8593-B0FB-FB35-F1F7-881CDD8785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674" t="24250" r="34124" b="5510"/>
          <a:stretch/>
        </p:blipFill>
        <p:spPr>
          <a:xfrm rot="5400000">
            <a:off x="3784859" y="-1462409"/>
            <a:ext cx="4487164" cy="101457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D2F488-FA4C-A981-4896-61BC608E0474}"/>
              </a:ext>
            </a:extLst>
          </p:cNvPr>
          <p:cNvSpPr txBox="1"/>
          <p:nvPr/>
        </p:nvSpPr>
        <p:spPr>
          <a:xfrm>
            <a:off x="1199875" y="5236600"/>
            <a:ext cx="5360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rgbClr val="6C69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endParaRPr lang="it-IT" sz="1050" dirty="0">
              <a:solidFill>
                <a:srgbClr val="6C696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425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58EF9F47-AF7C-0799-68DA-C75D43BB49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96" r="18133"/>
          <a:stretch/>
        </p:blipFill>
        <p:spPr>
          <a:xfrm>
            <a:off x="5378268" y="433387"/>
            <a:ext cx="3384223" cy="599122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524F4C5-5628-90CE-7564-B98DB5C51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691" t="30715" b="65644"/>
          <a:stretch/>
        </p:blipFill>
        <p:spPr>
          <a:xfrm>
            <a:off x="8762491" y="850300"/>
            <a:ext cx="1436216" cy="218122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07BDB910-6754-CC92-22F6-EE62A40F948A}"/>
              </a:ext>
            </a:extLst>
          </p:cNvPr>
          <p:cNvGrpSpPr/>
          <p:nvPr/>
        </p:nvGrpSpPr>
        <p:grpSpPr>
          <a:xfrm>
            <a:off x="4229096" y="620860"/>
            <a:ext cx="1436214" cy="1362269"/>
            <a:chOff x="4558889" y="867748"/>
            <a:chExt cx="1436214" cy="1362269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FEF4CED-E1FD-E760-B1D2-88C6C31401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691" t="5070" b="91193"/>
            <a:stretch/>
          </p:blipFill>
          <p:spPr>
            <a:xfrm>
              <a:off x="4558889" y="867748"/>
              <a:ext cx="1436213" cy="223935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BA87CB5-5A43-E82C-AA6B-4F7E195750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691" t="11922" b="68455"/>
            <a:stretch/>
          </p:blipFill>
          <p:spPr>
            <a:xfrm>
              <a:off x="4558889" y="1054359"/>
              <a:ext cx="1436214" cy="1175658"/>
            </a:xfrm>
            <a:prstGeom prst="rect">
              <a:avLst/>
            </a:prstGeom>
          </p:spPr>
        </p:pic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C1E244E9-68DE-EDFA-4FBC-72088E6FEA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691" t="8585" b="87774"/>
          <a:stretch/>
        </p:blipFill>
        <p:spPr>
          <a:xfrm>
            <a:off x="8762491" y="620860"/>
            <a:ext cx="1436215" cy="21812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1E697EB-B5B5-802B-800E-D5E90EF3A7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6091"/>
          <a:stretch/>
        </p:blipFill>
        <p:spPr>
          <a:xfrm>
            <a:off x="109532" y="433387"/>
            <a:ext cx="4119563" cy="59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23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983A2C1A-6C8B-D900-97B3-38F70BDBEDC3}"/>
              </a:ext>
            </a:extLst>
          </p:cNvPr>
          <p:cNvGrpSpPr/>
          <p:nvPr/>
        </p:nvGrpSpPr>
        <p:grpSpPr>
          <a:xfrm>
            <a:off x="1409700" y="442706"/>
            <a:ext cx="9372600" cy="5972588"/>
            <a:chOff x="1409700" y="442706"/>
            <a:chExt cx="9372600" cy="5972588"/>
          </a:xfrm>
        </p:grpSpPr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2C6B8901-7CF3-C2BE-CA9E-CCD33AED0E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5136" t="7112" r="5281" b="48778"/>
            <a:stretch/>
          </p:blipFill>
          <p:spPr>
            <a:xfrm>
              <a:off x="1409700" y="442706"/>
              <a:ext cx="9372600" cy="5972588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96B770A-13B1-6307-6B5C-6B116EE2F88F}"/>
                </a:ext>
              </a:extLst>
            </p:cNvPr>
            <p:cNvSpPr txBox="1"/>
            <p:nvPr/>
          </p:nvSpPr>
          <p:spPr>
            <a:xfrm>
              <a:off x="4855205" y="1036864"/>
              <a:ext cx="48603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 dirty="0">
                  <a:latin typeface="HelveticaNeue" panose="00000400000000000000" pitchFamily="2" charset="0"/>
                </a:rPr>
                <a:t>3519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834B837-3353-CE92-EA93-6C82E5984EEE}"/>
                </a:ext>
              </a:extLst>
            </p:cNvPr>
            <p:cNvSpPr txBox="1"/>
            <p:nvPr/>
          </p:nvSpPr>
          <p:spPr>
            <a:xfrm>
              <a:off x="4855205" y="3054392"/>
              <a:ext cx="48603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 dirty="0">
                  <a:latin typeface="HelveticaNeue" panose="00000400000000000000" pitchFamily="2" charset="0"/>
                </a:rPr>
                <a:t>2019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36D5630-AC43-EB7F-5720-F95829DC44EB}"/>
                </a:ext>
              </a:extLst>
            </p:cNvPr>
            <p:cNvSpPr txBox="1"/>
            <p:nvPr/>
          </p:nvSpPr>
          <p:spPr>
            <a:xfrm>
              <a:off x="4855205" y="3522099"/>
              <a:ext cx="48603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 dirty="0">
                  <a:latin typeface="HelveticaNeue" panose="00000400000000000000" pitchFamily="2" charset="0"/>
                </a:rPr>
                <a:t>1664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439E05-86FE-41D6-5AF0-87260DAA6E73}"/>
                </a:ext>
              </a:extLst>
            </p:cNvPr>
            <p:cNvSpPr txBox="1"/>
            <p:nvPr/>
          </p:nvSpPr>
          <p:spPr>
            <a:xfrm>
              <a:off x="4930545" y="4510187"/>
              <a:ext cx="41069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 dirty="0">
                  <a:latin typeface="HelveticaNeue" panose="00000400000000000000" pitchFamily="2" charset="0"/>
                </a:rPr>
                <a:t>915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F4842D2-66C4-DC39-2FC8-E036B1DEDC35}"/>
                </a:ext>
              </a:extLst>
            </p:cNvPr>
            <p:cNvSpPr txBox="1"/>
            <p:nvPr/>
          </p:nvSpPr>
          <p:spPr>
            <a:xfrm>
              <a:off x="4930545" y="4804092"/>
              <a:ext cx="41069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 dirty="0">
                  <a:latin typeface="HelveticaNeue" panose="00000400000000000000" pitchFamily="2" charset="0"/>
                </a:rPr>
                <a:t>701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22023A8-ACEA-D3D8-B0F1-45DADD4DFD0C}"/>
                </a:ext>
              </a:extLst>
            </p:cNvPr>
            <p:cNvSpPr txBox="1"/>
            <p:nvPr/>
          </p:nvSpPr>
          <p:spPr>
            <a:xfrm>
              <a:off x="2216407" y="2205037"/>
              <a:ext cx="48603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latin typeface="HelveticaNeue" panose="00000400000000000000" pitchFamily="2" charset="0"/>
                </a:rPr>
                <a:t>2692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00B558-4E9B-96DD-68A6-66A3A88F6204}"/>
                </a:ext>
              </a:extLst>
            </p:cNvPr>
            <p:cNvSpPr txBox="1"/>
            <p:nvPr/>
          </p:nvSpPr>
          <p:spPr>
            <a:xfrm>
              <a:off x="2216407" y="4107046"/>
              <a:ext cx="48603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latin typeface="HelveticaNeue" panose="00000400000000000000" pitchFamily="2" charset="0"/>
                </a:rPr>
                <a:t>1220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5244CF6-1BCA-AF3C-F480-FF8B791C0813}"/>
                </a:ext>
              </a:extLst>
            </p:cNvPr>
            <p:cNvSpPr txBox="1"/>
            <p:nvPr/>
          </p:nvSpPr>
          <p:spPr>
            <a:xfrm>
              <a:off x="2216407" y="4719765"/>
              <a:ext cx="41069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latin typeface="HelveticaNeue" panose="00000400000000000000" pitchFamily="2" charset="0"/>
                </a:rPr>
                <a:t>934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6411841-E950-4EEA-DD13-A891FE118538}"/>
                </a:ext>
              </a:extLst>
            </p:cNvPr>
            <p:cNvSpPr txBox="1"/>
            <p:nvPr/>
          </p:nvSpPr>
          <p:spPr>
            <a:xfrm>
              <a:off x="2216407" y="5112344"/>
              <a:ext cx="41069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latin typeface="HelveticaNeue" panose="00000400000000000000" pitchFamily="2" charset="0"/>
                </a:rPr>
                <a:t>637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305939D-39CC-FD8B-49B2-345C018DDF7C}"/>
                </a:ext>
              </a:extLst>
            </p:cNvPr>
            <p:cNvSpPr txBox="1"/>
            <p:nvPr/>
          </p:nvSpPr>
          <p:spPr>
            <a:xfrm>
              <a:off x="8632530" y="4673287"/>
              <a:ext cx="41069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 dirty="0">
                  <a:latin typeface="HelveticaNeue" panose="00000400000000000000" pitchFamily="2" charset="0"/>
                </a:rPr>
                <a:t>798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B01574D-A4BC-0898-95F8-4D534A3A45AD}"/>
                </a:ext>
              </a:extLst>
            </p:cNvPr>
            <p:cNvSpPr txBox="1"/>
            <p:nvPr/>
          </p:nvSpPr>
          <p:spPr>
            <a:xfrm>
              <a:off x="8632530" y="5644412"/>
              <a:ext cx="41069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 dirty="0">
                  <a:latin typeface="HelveticaNeue" panose="00000400000000000000" pitchFamily="2" charset="0"/>
                </a:rPr>
                <a:t>236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C0A55C-2758-BB8A-3B4A-DA88D3F8637D}"/>
                </a:ext>
              </a:extLst>
            </p:cNvPr>
            <p:cNvSpPr txBox="1"/>
            <p:nvPr/>
          </p:nvSpPr>
          <p:spPr>
            <a:xfrm>
              <a:off x="5987755" y="4926862"/>
              <a:ext cx="41069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 dirty="0">
                  <a:latin typeface="HelveticaNeue" panose="00000400000000000000" pitchFamily="2" charset="0"/>
                </a:rPr>
                <a:t>765</a:t>
              </a:r>
              <a:endParaRPr lang="it-IT" sz="1050" dirty="0">
                <a:latin typeface="HelveticaNeue" panose="000004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9541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B7F419F7-76B6-986D-41A5-0AA1F0D218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208" t="7205" r="13311" b="5647"/>
          <a:stretch/>
        </p:blipFill>
        <p:spPr>
          <a:xfrm rot="5400000">
            <a:off x="3260889" y="-1857642"/>
            <a:ext cx="5670222" cy="10573284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62467B1-D8DE-6835-4B1E-2BE3432C5CCE}"/>
              </a:ext>
            </a:extLst>
          </p:cNvPr>
          <p:cNvCxnSpPr>
            <a:cxnSpLocks/>
          </p:cNvCxnSpPr>
          <p:nvPr/>
        </p:nvCxnSpPr>
        <p:spPr>
          <a:xfrm>
            <a:off x="7547416" y="676449"/>
            <a:ext cx="0" cy="5436000"/>
          </a:xfrm>
          <a:prstGeom prst="line">
            <a:avLst/>
          </a:prstGeom>
          <a:ln w="222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6B4BAE6-92D7-894D-4B7D-E3A149D736F7}"/>
              </a:ext>
            </a:extLst>
          </p:cNvPr>
          <p:cNvSpPr/>
          <p:nvPr/>
        </p:nvSpPr>
        <p:spPr>
          <a:xfrm>
            <a:off x="4721224" y="3267076"/>
            <a:ext cx="2790825" cy="6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3048AA7-D8DC-DFB4-A1A6-7B99A4328207}"/>
              </a:ext>
            </a:extLst>
          </p:cNvPr>
          <p:cNvSpPr/>
          <p:nvPr/>
        </p:nvSpPr>
        <p:spPr>
          <a:xfrm>
            <a:off x="7579609" y="3267076"/>
            <a:ext cx="2790825" cy="6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7742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E46C254-FA62-F63C-3290-3EE8E9D90C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220" t="12889" r="14110" b="1111"/>
          <a:stretch/>
        </p:blipFill>
        <p:spPr>
          <a:xfrm rot="5400000">
            <a:off x="3268406" y="-1367028"/>
            <a:ext cx="5487548" cy="959205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335E4BF-0406-5B48-3185-3250EF84F260}"/>
              </a:ext>
            </a:extLst>
          </p:cNvPr>
          <p:cNvSpPr/>
          <p:nvPr/>
        </p:nvSpPr>
        <p:spPr>
          <a:xfrm>
            <a:off x="2428874" y="1180624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EBB8E0-EF09-C44D-1D5B-5381201A12F6}"/>
              </a:ext>
            </a:extLst>
          </p:cNvPr>
          <p:cNvSpPr/>
          <p:nvPr/>
        </p:nvSpPr>
        <p:spPr>
          <a:xfrm>
            <a:off x="4190999" y="1180624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4F4381-9D89-22B9-5A50-CF575573F3F8}"/>
              </a:ext>
            </a:extLst>
          </p:cNvPr>
          <p:cNvSpPr/>
          <p:nvPr/>
        </p:nvSpPr>
        <p:spPr>
          <a:xfrm>
            <a:off x="5893022" y="1180624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AD6DCF-021E-8BC6-C74D-E444A7A61B04}"/>
              </a:ext>
            </a:extLst>
          </p:cNvPr>
          <p:cNvSpPr/>
          <p:nvPr/>
        </p:nvSpPr>
        <p:spPr>
          <a:xfrm>
            <a:off x="7443216" y="1166622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87699E-265C-753C-A4B2-B76A8BADCAD0}"/>
              </a:ext>
            </a:extLst>
          </p:cNvPr>
          <p:cNvSpPr/>
          <p:nvPr/>
        </p:nvSpPr>
        <p:spPr>
          <a:xfrm>
            <a:off x="7429943" y="342900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E5C41B-F1EF-044F-DBD8-A45B34C82F79}"/>
              </a:ext>
            </a:extLst>
          </p:cNvPr>
          <p:cNvSpPr/>
          <p:nvPr/>
        </p:nvSpPr>
        <p:spPr>
          <a:xfrm>
            <a:off x="5893022" y="342900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DAB9E6-3198-20DE-38F2-1EE41E7A107C}"/>
              </a:ext>
            </a:extLst>
          </p:cNvPr>
          <p:cNvSpPr/>
          <p:nvPr/>
        </p:nvSpPr>
        <p:spPr>
          <a:xfrm>
            <a:off x="4200522" y="3450432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C28276-5F4C-D9AA-08EA-A943504C91BC}"/>
              </a:ext>
            </a:extLst>
          </p:cNvPr>
          <p:cNvSpPr/>
          <p:nvPr/>
        </p:nvSpPr>
        <p:spPr>
          <a:xfrm>
            <a:off x="2452684" y="3450432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4D0AF2-B573-72EB-2141-B96DF1EB6732}"/>
              </a:ext>
            </a:extLst>
          </p:cNvPr>
          <p:cNvSpPr/>
          <p:nvPr/>
        </p:nvSpPr>
        <p:spPr>
          <a:xfrm>
            <a:off x="10808208" y="342900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867065-E8C3-9EE2-C00F-9C8D8C19BEA0}"/>
              </a:ext>
            </a:extLst>
          </p:cNvPr>
          <p:cNvSpPr txBox="1"/>
          <p:nvPr/>
        </p:nvSpPr>
        <p:spPr>
          <a:xfrm>
            <a:off x="10861166" y="2643187"/>
            <a:ext cx="1055180" cy="215444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r>
              <a:rPr lang="en-US" sz="800" dirty="0"/>
              <a:t>Natural gas: 24%</a:t>
            </a:r>
            <a:endParaRPr lang="it-IT" sz="8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6610E1A-2534-6A9B-9AB3-AD2544BC7EA5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10658475" y="2750909"/>
            <a:ext cx="202691" cy="0"/>
          </a:xfrm>
          <a:prstGeom prst="straightConnector1">
            <a:avLst/>
          </a:prstGeom>
          <a:ln w="9525">
            <a:solidFill>
              <a:srgbClr val="FF98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8D79CFF-9B16-5DA4-C270-3B88B26DE6D8}"/>
              </a:ext>
            </a:extLst>
          </p:cNvPr>
          <p:cNvSpPr txBox="1"/>
          <p:nvPr/>
        </p:nvSpPr>
        <p:spPr>
          <a:xfrm>
            <a:off x="10861166" y="2846842"/>
            <a:ext cx="1055180" cy="215444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r>
              <a:rPr lang="en-US" sz="800" dirty="0"/>
              <a:t>Imports: 4%</a:t>
            </a:r>
            <a:endParaRPr lang="it-IT" sz="8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6551B1C-3B8B-B72B-2210-16204C13CB4F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10658475" y="2954564"/>
            <a:ext cx="202691" cy="0"/>
          </a:xfrm>
          <a:prstGeom prst="straightConnector1">
            <a:avLst/>
          </a:prstGeom>
          <a:ln w="952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C7F45DC-7089-28A7-0F56-D075978551F2}"/>
              </a:ext>
            </a:extLst>
          </p:cNvPr>
          <p:cNvSpPr txBox="1"/>
          <p:nvPr/>
        </p:nvSpPr>
        <p:spPr>
          <a:xfrm>
            <a:off x="10861166" y="4757737"/>
            <a:ext cx="1055180" cy="215444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r>
              <a:rPr lang="en-US" sz="800" dirty="0"/>
              <a:t>Natural gas: 12%</a:t>
            </a:r>
            <a:endParaRPr lang="it-IT" sz="8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3B5DDAD-A7C7-F4F5-ECA7-15D86170F374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10658475" y="4865459"/>
            <a:ext cx="202691" cy="0"/>
          </a:xfrm>
          <a:prstGeom prst="straightConnector1">
            <a:avLst/>
          </a:prstGeom>
          <a:ln w="9525">
            <a:solidFill>
              <a:srgbClr val="FF98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A49A316-B0ED-B6FB-6F00-08794D64F5C4}"/>
              </a:ext>
            </a:extLst>
          </p:cNvPr>
          <p:cNvSpPr txBox="1"/>
          <p:nvPr/>
        </p:nvSpPr>
        <p:spPr>
          <a:xfrm>
            <a:off x="10861166" y="4961392"/>
            <a:ext cx="1055180" cy="215444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r>
              <a:rPr lang="en-US" sz="800" dirty="0"/>
              <a:t>Imports: 16%</a:t>
            </a:r>
            <a:endParaRPr lang="it-IT" sz="8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6B6D338-3279-A711-1ED5-F553DCF80EC3}"/>
              </a:ext>
            </a:extLst>
          </p:cNvPr>
          <p:cNvCxnSpPr>
            <a:cxnSpLocks/>
            <a:stCxn id="24" idx="1"/>
          </p:cNvCxnSpPr>
          <p:nvPr/>
        </p:nvCxnSpPr>
        <p:spPr>
          <a:xfrm flipH="1">
            <a:off x="10658475" y="5069114"/>
            <a:ext cx="202691" cy="0"/>
          </a:xfrm>
          <a:prstGeom prst="straightConnector1">
            <a:avLst/>
          </a:prstGeom>
          <a:ln w="952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1C58A6B-77C3-CAC9-BF76-D3C517C91FEB}"/>
              </a:ext>
            </a:extLst>
          </p:cNvPr>
          <p:cNvSpPr txBox="1"/>
          <p:nvPr/>
        </p:nvSpPr>
        <p:spPr>
          <a:xfrm>
            <a:off x="9214580" y="1200867"/>
            <a:ext cx="1550988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000" dirty="0"/>
              <a:t> STEPS_inv (100€/kgCO2)</a:t>
            </a:r>
            <a:endParaRPr lang="it-IT" sz="1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938F6C-8D61-822D-062C-129A607C6B5D}"/>
              </a:ext>
            </a:extLst>
          </p:cNvPr>
          <p:cNvSpPr txBox="1"/>
          <p:nvPr/>
        </p:nvSpPr>
        <p:spPr>
          <a:xfrm>
            <a:off x="9214580" y="3415285"/>
            <a:ext cx="1550988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000" dirty="0"/>
              <a:t> STEPS_inv (500€/kgCO2)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3159555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B4E751FB-147F-5081-A1E4-83B03060F3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16" t="24490" r="8717" b="17415"/>
          <a:stretch/>
        </p:blipFill>
        <p:spPr>
          <a:xfrm>
            <a:off x="807612" y="1063690"/>
            <a:ext cx="10150678" cy="521581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1EEE615-503F-E722-AAE5-E5CC00CB3462}"/>
              </a:ext>
            </a:extLst>
          </p:cNvPr>
          <p:cNvSpPr/>
          <p:nvPr/>
        </p:nvSpPr>
        <p:spPr>
          <a:xfrm>
            <a:off x="2300288" y="5914161"/>
            <a:ext cx="79624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2CE6DF2-EC1F-AA0B-FB3B-2BF4FDBE74FF}"/>
              </a:ext>
            </a:extLst>
          </p:cNvPr>
          <p:cNvSpPr/>
          <p:nvPr/>
        </p:nvSpPr>
        <p:spPr>
          <a:xfrm>
            <a:off x="2845593" y="5914161"/>
            <a:ext cx="97631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038456E-6F5C-2A44-60A3-1B46FB84B4DD}"/>
              </a:ext>
            </a:extLst>
          </p:cNvPr>
          <p:cNvSpPr/>
          <p:nvPr/>
        </p:nvSpPr>
        <p:spPr>
          <a:xfrm>
            <a:off x="3338512" y="5899874"/>
            <a:ext cx="8810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84F6664-9FC3-EDC5-9486-5A4BB2241922}"/>
              </a:ext>
            </a:extLst>
          </p:cNvPr>
          <p:cNvSpPr/>
          <p:nvPr/>
        </p:nvSpPr>
        <p:spPr>
          <a:xfrm>
            <a:off x="3795196" y="5918821"/>
            <a:ext cx="8810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8A6E06-3E1B-A537-380B-71D2263FB92F}"/>
              </a:ext>
            </a:extLst>
          </p:cNvPr>
          <p:cNvSpPr/>
          <p:nvPr/>
        </p:nvSpPr>
        <p:spPr>
          <a:xfrm>
            <a:off x="7233721" y="1413496"/>
            <a:ext cx="8810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F17AD1D-0867-7637-1DB1-9CB947DC0ED0}"/>
              </a:ext>
            </a:extLst>
          </p:cNvPr>
          <p:cNvSpPr/>
          <p:nvPr/>
        </p:nvSpPr>
        <p:spPr>
          <a:xfrm>
            <a:off x="9547251" y="1413496"/>
            <a:ext cx="118243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A13B2DD-F5DF-6B24-42FE-E9391B268D28}"/>
              </a:ext>
            </a:extLst>
          </p:cNvPr>
          <p:cNvSpPr/>
          <p:nvPr/>
        </p:nvSpPr>
        <p:spPr>
          <a:xfrm>
            <a:off x="9390089" y="3479572"/>
            <a:ext cx="118243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BB73703-8F4A-9109-3538-BAD222AE4525}"/>
              </a:ext>
            </a:extLst>
          </p:cNvPr>
          <p:cNvSpPr/>
          <p:nvPr/>
        </p:nvSpPr>
        <p:spPr>
          <a:xfrm>
            <a:off x="7277774" y="3479572"/>
            <a:ext cx="118243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90316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B0ECB3C-9B9D-8EE2-268F-CA0FF4FE08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875" t="36176" r="7430" b="36808"/>
          <a:stretch/>
        </p:blipFill>
        <p:spPr>
          <a:xfrm>
            <a:off x="911182" y="1262131"/>
            <a:ext cx="10393248" cy="42904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7DAFF2-4FC3-CC94-82C8-7EC01CAA3EEF}"/>
              </a:ext>
            </a:extLst>
          </p:cNvPr>
          <p:cNvSpPr txBox="1"/>
          <p:nvPr/>
        </p:nvSpPr>
        <p:spPr>
          <a:xfrm>
            <a:off x="10660556" y="3422831"/>
            <a:ext cx="3802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9.9</a:t>
            </a:r>
            <a:endParaRPr lang="it-IT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C5360-8EB8-26D0-F4C0-BAB0A4369DC8}"/>
              </a:ext>
            </a:extLst>
          </p:cNvPr>
          <p:cNvSpPr txBox="1"/>
          <p:nvPr/>
        </p:nvSpPr>
        <p:spPr>
          <a:xfrm>
            <a:off x="10582008" y="2972604"/>
            <a:ext cx="4587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12.4</a:t>
            </a:r>
            <a:endParaRPr lang="it-IT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397573-064D-75B0-765B-4F5D33C9E821}"/>
              </a:ext>
            </a:extLst>
          </p:cNvPr>
          <p:cNvSpPr txBox="1"/>
          <p:nvPr/>
        </p:nvSpPr>
        <p:spPr>
          <a:xfrm>
            <a:off x="10582008" y="2232206"/>
            <a:ext cx="4587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17.3</a:t>
            </a:r>
            <a:endParaRPr lang="it-IT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18627C-583C-7198-D9E5-6BA486BAA3C1}"/>
              </a:ext>
            </a:extLst>
          </p:cNvPr>
          <p:cNvSpPr txBox="1"/>
          <p:nvPr/>
        </p:nvSpPr>
        <p:spPr>
          <a:xfrm>
            <a:off x="10582008" y="1687324"/>
            <a:ext cx="4587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20.8</a:t>
            </a:r>
            <a:endParaRPr lang="it-IT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331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6F16426-A96F-2EBA-B0FA-449F3435DF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3897" b="29953"/>
          <a:stretch/>
        </p:blipFill>
        <p:spPr>
          <a:xfrm>
            <a:off x="720931" y="914399"/>
            <a:ext cx="10750138" cy="502920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65D902B-3DEC-AA9A-6995-57E0FF90CE11}"/>
              </a:ext>
            </a:extLst>
          </p:cNvPr>
          <p:cNvSpPr/>
          <p:nvPr/>
        </p:nvSpPr>
        <p:spPr>
          <a:xfrm>
            <a:off x="2429270" y="1024881"/>
            <a:ext cx="8810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3B5159-5A5E-E87C-0A26-7BDB6AC7E25D}"/>
              </a:ext>
            </a:extLst>
          </p:cNvPr>
          <p:cNvSpPr/>
          <p:nvPr/>
        </p:nvSpPr>
        <p:spPr>
          <a:xfrm>
            <a:off x="4866855" y="1024881"/>
            <a:ext cx="8810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2C9412-1367-FA8D-0180-BC0FA0B10712}"/>
              </a:ext>
            </a:extLst>
          </p:cNvPr>
          <p:cNvSpPr/>
          <p:nvPr/>
        </p:nvSpPr>
        <p:spPr>
          <a:xfrm>
            <a:off x="7236289" y="1024881"/>
            <a:ext cx="8810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53ABB5-8BF7-270B-369D-B0A03D79B581}"/>
              </a:ext>
            </a:extLst>
          </p:cNvPr>
          <p:cNvSpPr/>
          <p:nvPr/>
        </p:nvSpPr>
        <p:spPr>
          <a:xfrm>
            <a:off x="9466044" y="1024881"/>
            <a:ext cx="8810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9339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7859FAF-1E5D-F7AD-41E4-0098A2FD6B4C}"/>
              </a:ext>
            </a:extLst>
          </p:cNvPr>
          <p:cNvSpPr/>
          <p:nvPr/>
        </p:nvSpPr>
        <p:spPr>
          <a:xfrm>
            <a:off x="2499611" y="592056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22330D-1FDA-D2F3-75B5-C14DFC60E46A}"/>
              </a:ext>
            </a:extLst>
          </p:cNvPr>
          <p:cNvSpPr/>
          <p:nvPr/>
        </p:nvSpPr>
        <p:spPr>
          <a:xfrm>
            <a:off x="3271136" y="592056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FB9A2A-6EB9-EADD-5F3D-0587877D32FC}"/>
              </a:ext>
            </a:extLst>
          </p:cNvPr>
          <p:cNvSpPr/>
          <p:nvPr/>
        </p:nvSpPr>
        <p:spPr>
          <a:xfrm>
            <a:off x="4016468" y="592056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6A38849-01C8-050D-8ABA-EF8638163212}"/>
              </a:ext>
            </a:extLst>
          </p:cNvPr>
          <p:cNvSpPr/>
          <p:nvPr/>
        </p:nvSpPr>
        <p:spPr>
          <a:xfrm>
            <a:off x="4592731" y="592056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9DF477-3C5C-069C-3967-D624F624CBF0}"/>
              </a:ext>
            </a:extLst>
          </p:cNvPr>
          <p:cNvSpPr/>
          <p:nvPr/>
        </p:nvSpPr>
        <p:spPr>
          <a:xfrm>
            <a:off x="2402682" y="3065551"/>
            <a:ext cx="2839274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CEDA5CA-AB43-D44C-D902-E9F95A9E2002}"/>
              </a:ext>
            </a:extLst>
          </p:cNvPr>
          <p:cNvSpPr/>
          <p:nvPr/>
        </p:nvSpPr>
        <p:spPr>
          <a:xfrm>
            <a:off x="9803700" y="3475810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B774FD8-8CCC-FF53-A077-EC736434A896}"/>
              </a:ext>
            </a:extLst>
          </p:cNvPr>
          <p:cNvSpPr/>
          <p:nvPr/>
        </p:nvSpPr>
        <p:spPr>
          <a:xfrm>
            <a:off x="9822750" y="3667834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C06E81D-937A-114E-F982-C8339E88F17D}"/>
              </a:ext>
            </a:extLst>
          </p:cNvPr>
          <p:cNvSpPr/>
          <p:nvPr/>
        </p:nvSpPr>
        <p:spPr>
          <a:xfrm>
            <a:off x="9845416" y="715813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6708B82-AB92-6EF2-1A92-B4F92C6CF686}"/>
              </a:ext>
            </a:extLst>
          </p:cNvPr>
          <p:cNvSpPr/>
          <p:nvPr/>
        </p:nvSpPr>
        <p:spPr>
          <a:xfrm>
            <a:off x="9843035" y="942031"/>
            <a:ext cx="1059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41934E6-3470-BC02-ACEC-E8C8AE7FAE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759" t="32275" r="7548" b="28148"/>
          <a:stretch/>
        </p:blipFill>
        <p:spPr>
          <a:xfrm>
            <a:off x="1318805" y="480801"/>
            <a:ext cx="9554390" cy="59900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A49BF9-954F-61C4-01F5-85881AF7CBE9}"/>
              </a:ext>
            </a:extLst>
          </p:cNvPr>
          <p:cNvSpPr/>
          <p:nvPr/>
        </p:nvSpPr>
        <p:spPr>
          <a:xfrm>
            <a:off x="2479139" y="3168819"/>
            <a:ext cx="8810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36BFD0-67AF-F832-5F02-1480C4982BCD}"/>
              </a:ext>
            </a:extLst>
          </p:cNvPr>
          <p:cNvSpPr/>
          <p:nvPr/>
        </p:nvSpPr>
        <p:spPr>
          <a:xfrm>
            <a:off x="3280040" y="3185147"/>
            <a:ext cx="927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78AE48-EA5E-12B1-4351-14AA814092FE}"/>
              </a:ext>
            </a:extLst>
          </p:cNvPr>
          <p:cNvSpPr/>
          <p:nvPr/>
        </p:nvSpPr>
        <p:spPr>
          <a:xfrm>
            <a:off x="4041868" y="3185147"/>
            <a:ext cx="927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1C2192-BC52-4840-5153-816D6BFA6624}"/>
              </a:ext>
            </a:extLst>
          </p:cNvPr>
          <p:cNvSpPr/>
          <p:nvPr/>
        </p:nvSpPr>
        <p:spPr>
          <a:xfrm>
            <a:off x="4639783" y="3168819"/>
            <a:ext cx="927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682896-826C-A855-B67B-5B653895FFC6}"/>
              </a:ext>
            </a:extLst>
          </p:cNvPr>
          <p:cNvSpPr/>
          <p:nvPr/>
        </p:nvSpPr>
        <p:spPr>
          <a:xfrm>
            <a:off x="2557720" y="6044919"/>
            <a:ext cx="8810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9729EF-8CE3-35FB-532A-F7E905890B7B}"/>
              </a:ext>
            </a:extLst>
          </p:cNvPr>
          <p:cNvSpPr/>
          <p:nvPr/>
        </p:nvSpPr>
        <p:spPr>
          <a:xfrm>
            <a:off x="3339569" y="6056484"/>
            <a:ext cx="927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BDCA1B-6F36-E597-034C-2E20127391B5}"/>
              </a:ext>
            </a:extLst>
          </p:cNvPr>
          <p:cNvSpPr/>
          <p:nvPr/>
        </p:nvSpPr>
        <p:spPr>
          <a:xfrm>
            <a:off x="4091871" y="6056484"/>
            <a:ext cx="927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C305DD-3CA3-136D-78D8-DAB84B122876}"/>
              </a:ext>
            </a:extLst>
          </p:cNvPr>
          <p:cNvSpPr/>
          <p:nvPr/>
        </p:nvSpPr>
        <p:spPr>
          <a:xfrm>
            <a:off x="4661211" y="6044919"/>
            <a:ext cx="92717" cy="192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056CDF-C235-6DF6-C03A-3ABE456048DA}"/>
              </a:ext>
            </a:extLst>
          </p:cNvPr>
          <p:cNvSpPr/>
          <p:nvPr/>
        </p:nvSpPr>
        <p:spPr>
          <a:xfrm>
            <a:off x="9898856" y="3593316"/>
            <a:ext cx="104819" cy="440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59B439-48D1-7DD4-DCDF-E8C84B9FFCC9}"/>
              </a:ext>
            </a:extLst>
          </p:cNvPr>
          <p:cNvSpPr/>
          <p:nvPr/>
        </p:nvSpPr>
        <p:spPr>
          <a:xfrm>
            <a:off x="9896542" y="805082"/>
            <a:ext cx="130902" cy="440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38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</Words>
  <Application>Microsoft Office PowerPoint</Application>
  <PresentationFormat>Widescreen</PresentationFormat>
  <Paragraphs>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HelveticaNeue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Lorenzo Rinaldi</dc:creator>
  <cp:lastModifiedBy>Lorenzo Rinaldi</cp:lastModifiedBy>
  <cp:revision>7</cp:revision>
  <dcterms:created xsi:type="dcterms:W3CDTF">2024-04-14T08:09:50Z</dcterms:created>
  <dcterms:modified xsi:type="dcterms:W3CDTF">2024-04-27T13:35:13Z</dcterms:modified>
</cp:coreProperties>
</file>

<file path=docProps/thumbnail.jpeg>
</file>